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5128" autoAdjust="0"/>
  </p:normalViewPr>
  <p:slideViewPr>
    <p:cSldViewPr snapToGrid="0">
      <p:cViewPr varScale="1">
        <p:scale>
          <a:sx n="47" d="100"/>
          <a:sy n="47" d="100"/>
        </p:scale>
        <p:origin x="244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BFFC7A8-4AE8-8289-631D-F801A3EDC32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0000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Budget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229A918-C934-D2C1-63BA-6ABC85C4563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69235" y="6935439"/>
            <a:ext cx="2270439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1/2024-12/2024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Duration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7F28C77-B2EB-ED10-976F-44AA3FBF5D9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8093547"/>
            <a:ext cx="5284934" cy="44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projectwebsite.com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8B8077D-0F3C-086F-F321-4F5FF87D8D6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749915" y="9257692"/>
            <a:ext cx="1737165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Street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address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ZIP City, Country</a:t>
            </a:r>
            <a:endParaRPr lang="en-US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4FF3F1D-7D0A-81E1-6634-DE3DCB280090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948157" y="9257693"/>
            <a:ext cx="1895533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facebook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Youtube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90739BA-7181-FEB9-B831-A683152C7D96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595204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Funds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5D4124-1EAA-7371-C39A-9712DB45318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15985" y="9257693"/>
            <a:ext cx="1572854" cy="5482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Full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Name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email@project.com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+XX XXX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83B1596A-AE4C-50DE-D52C-C33424E29728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723691" y="720000"/>
            <a:ext cx="6119999" cy="1749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Click icon to add </a:t>
            </a:r>
            <a:r>
              <a:rPr lang="hu-HU" dirty="0" err="1"/>
              <a:t>logo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31954C-561B-83C6-E0A5-8015A29500F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5985" y="5843559"/>
            <a:ext cx="6119999" cy="482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project co-</a:t>
            </a:r>
            <a:r>
              <a:rPr lang="hu-HU" dirty="0" err="1"/>
              <a:t>founded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8BB45C-E978-81B6-CE2B-40FB6BEA25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691" y="3792544"/>
            <a:ext cx="612775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6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33901" indent="0">
              <a:buNone/>
              <a:defRPr b="1">
                <a:solidFill>
                  <a:schemeClr val="bg1"/>
                </a:solidFill>
              </a:defRPr>
            </a:lvl4pPr>
            <a:lvl5pPr marL="1511869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Project </a:t>
            </a:r>
            <a:r>
              <a:rPr lang="hu-HU" dirty="0" err="1"/>
              <a:t>Title</a:t>
            </a:r>
            <a:endParaRPr lang="en-US" dirty="0"/>
          </a:p>
          <a:p>
            <a:pPr lvl="1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1</a:t>
            </a:r>
            <a:endParaRPr lang="en-US" dirty="0"/>
          </a:p>
          <a:p>
            <a:pPr lvl="2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8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D72DF8C-7F7E-21E3-8AB7-C5BA1FB8F0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1567" b="744"/>
          <a:stretch/>
        </p:blipFill>
        <p:spPr>
          <a:xfrm>
            <a:off x="0" y="3068618"/>
            <a:ext cx="7559675" cy="762319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8ED4A-29A8-CF48-F18E-40E3FA5466AC}"/>
              </a:ext>
            </a:extLst>
          </p:cNvPr>
          <p:cNvCxnSpPr/>
          <p:nvPr userDrawn="1"/>
        </p:nvCxnSpPr>
        <p:spPr>
          <a:xfrm>
            <a:off x="2443968" y="6924378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466FB5-8160-3D92-CE65-65B6AE6249D0}"/>
              </a:ext>
            </a:extLst>
          </p:cNvPr>
          <p:cNvCxnSpPr/>
          <p:nvPr userDrawn="1"/>
        </p:nvCxnSpPr>
        <p:spPr>
          <a:xfrm>
            <a:off x="4488964" y="6903065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AC564C-00A7-B807-F9A1-18750768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co-</a:t>
            </a:r>
            <a:r>
              <a:rPr lang="hu-HU" dirty="0" err="1"/>
              <a:t>funded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375A0-ECBF-FF38-68F4-456E479E3B9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2.062.153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Budget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DCC4-5F37-5C0A-F269-515E11D4B49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1/2024-6/2026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duration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CBE42-DD7E-451E-72B9-26E1B328813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0000" y="8093547"/>
            <a:ext cx="5557970" cy="440853"/>
          </a:xfrm>
        </p:spPr>
        <p:txBody>
          <a:bodyPr/>
          <a:lstStyle/>
          <a:p>
            <a:r>
              <a:rPr lang="hu-HU" b="1" dirty="0"/>
              <a:t>https://interreg-danube.eu/projects/rise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AEC994-1C3C-460B-D71A-93042FF83216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/>
              <a:t>Plese 9a</a:t>
            </a:r>
          </a:p>
          <a:p>
            <a:r>
              <a:rPr lang="hu-HU" dirty="0"/>
              <a:t>9000 Murska sobota, Slovenia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602BFB-A9D5-33FF-3663-17529CDDE335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1.649.722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Funds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9C9A1E-9059-7BA9-791D-9311B8D36634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hu-HU" dirty="0"/>
              <a:t>Maja Sušec</a:t>
            </a:r>
          </a:p>
          <a:p>
            <a:r>
              <a:rPr lang="hu-HU" dirty="0"/>
              <a:t>maja@p-tech.si</a:t>
            </a:r>
          </a:p>
          <a:p>
            <a:r>
              <a:rPr lang="hu-HU" dirty="0"/>
              <a:t>+386 2 </a:t>
            </a:r>
            <a:r>
              <a:rPr lang="hu-HU"/>
              <a:t>530 8232</a:t>
            </a:r>
            <a:endParaRPr lang="hu-H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FBDF93-8846-B45B-02A1-66FF02857D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RISE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Rising competences &amp; skills in less developed Danube regions through food sector cross-topic innovations</a:t>
            </a:r>
            <a:endParaRPr lang="hu-HU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Označba mesta slike 13" descr="Slika, ki vsebuje besede besedilo, posnetek zaslona, pisava, električno modra&#10;&#10;Opis je samodejno ustvarjen">
            <a:extLst>
              <a:ext uri="{FF2B5EF4-FFF2-40B4-BE49-F238E27FC236}">
                <a16:creationId xmlns:a16="http://schemas.microsoft.com/office/drawing/2014/main" id="{4F34385A-FA44-6839-3C19-08C12FEE12EF}"/>
              </a:ext>
            </a:extLst>
          </p:cNvPr>
          <p:cNvPicPr>
            <a:picLocks noGrp="1" noChangeAspect="1"/>
          </p:cNvPicPr>
          <p:nvPr>
            <p:ph type="pic" idx="19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" b="6268"/>
          <a:stretch>
            <a:fillRect/>
          </a:stretch>
        </p:blipFill>
        <p:spPr/>
      </p:pic>
      <p:sp>
        <p:nvSpPr>
          <p:cNvPr id="12" name="Označba mesta besedila 11">
            <a:extLst>
              <a:ext uri="{FF2B5EF4-FFF2-40B4-BE49-F238E27FC236}">
                <a16:creationId xmlns:a16="http://schemas.microsoft.com/office/drawing/2014/main" id="{C6332FD7-B04F-47CD-D905-E2EA80AC1D9E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641365" y="9257692"/>
            <a:ext cx="762837" cy="296211"/>
          </a:xfrm>
        </p:spPr>
        <p:txBody>
          <a:bodyPr/>
          <a:lstStyle/>
          <a:p>
            <a:r>
              <a:rPr lang="sl-SI" noProof="1"/>
              <a:t>LinkedIn</a:t>
            </a:r>
          </a:p>
          <a:p>
            <a:endParaRPr lang="sl-SI" dirty="0"/>
          </a:p>
        </p:txBody>
      </p:sp>
      <p:sp>
        <p:nvSpPr>
          <p:cNvPr id="13" name="Označba mesta besedila 5">
            <a:extLst>
              <a:ext uri="{FF2B5EF4-FFF2-40B4-BE49-F238E27FC236}">
                <a16:creationId xmlns:a16="http://schemas.microsoft.com/office/drawing/2014/main" id="{5537552B-DFFB-1D4A-5D07-95359BC2FA0E}"/>
              </a:ext>
            </a:extLst>
          </p:cNvPr>
          <p:cNvSpPr txBox="1">
            <a:spLocks/>
          </p:cNvSpPr>
          <p:nvPr/>
        </p:nvSpPr>
        <p:spPr>
          <a:xfrm>
            <a:off x="5558487" y="9247997"/>
            <a:ext cx="846988" cy="273173"/>
          </a:xfrm>
          <a:prstGeom prst="rect">
            <a:avLst/>
          </a:prstGeom>
        </p:spPr>
        <p:txBody>
          <a:bodyPr/>
          <a:lstStyle>
            <a:lvl1pPr marL="0" indent="0" algn="l" defTabSz="755934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Facebook</a:t>
            </a:r>
          </a:p>
        </p:txBody>
      </p:sp>
      <p:sp>
        <p:nvSpPr>
          <p:cNvPr id="15" name="Označba mesta besedila 5">
            <a:extLst>
              <a:ext uri="{FF2B5EF4-FFF2-40B4-BE49-F238E27FC236}">
                <a16:creationId xmlns:a16="http://schemas.microsoft.com/office/drawing/2014/main" id="{25A57977-4E47-4239-AEA5-394E8D7DB27A}"/>
              </a:ext>
            </a:extLst>
          </p:cNvPr>
          <p:cNvSpPr txBox="1">
            <a:spLocks/>
          </p:cNvSpPr>
          <p:nvPr/>
        </p:nvSpPr>
        <p:spPr>
          <a:xfrm>
            <a:off x="6517685" y="9247998"/>
            <a:ext cx="846988" cy="262540"/>
          </a:xfrm>
          <a:prstGeom prst="rect">
            <a:avLst/>
          </a:prstGeom>
        </p:spPr>
        <p:txBody>
          <a:bodyPr/>
          <a:lstStyle>
            <a:lvl1pPr marL="0" indent="0" algn="l" defTabSz="755934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YouTube</a:t>
            </a:r>
          </a:p>
        </p:txBody>
      </p:sp>
      <p:pic>
        <p:nvPicPr>
          <p:cNvPr id="16" name="Slika 15" descr="Slika, ki vsebuje besede vzorec, kvadrat, piksel, oblikovanje&#10;&#10;Opis je samodejno ustvarjen">
            <a:extLst>
              <a:ext uri="{FF2B5EF4-FFF2-40B4-BE49-F238E27FC236}">
                <a16:creationId xmlns:a16="http://schemas.microsoft.com/office/drawing/2014/main" id="{8DE7B40D-FF91-0F22-25FA-F9FA7944B71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899" y="9544941"/>
            <a:ext cx="756000" cy="756000"/>
          </a:xfrm>
          <a:prstGeom prst="rect">
            <a:avLst/>
          </a:prstGeom>
        </p:spPr>
      </p:pic>
      <p:pic>
        <p:nvPicPr>
          <p:cNvPr id="17" name="Slika 16" descr="Slika, ki vsebuje besede vzorec, kvadrat, grafika, piksel&#10;&#10;Opis je samodejno ustvarjen">
            <a:extLst>
              <a:ext uri="{FF2B5EF4-FFF2-40B4-BE49-F238E27FC236}">
                <a16:creationId xmlns:a16="http://schemas.microsoft.com/office/drawing/2014/main" id="{19375D6A-A608-6240-75EF-BAA8476864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120" y="9542436"/>
            <a:ext cx="756000" cy="756000"/>
          </a:xfrm>
          <a:prstGeom prst="rect">
            <a:avLst/>
          </a:prstGeom>
        </p:spPr>
      </p:pic>
      <p:pic>
        <p:nvPicPr>
          <p:cNvPr id="18" name="Slika 17" descr="Slika, ki vsebuje besede vzorec, kvadrat, simetrija, grafika&#10;&#10;Opis je samodejno ustvarjen">
            <a:extLst>
              <a:ext uri="{FF2B5EF4-FFF2-40B4-BE49-F238E27FC236}">
                <a16:creationId xmlns:a16="http://schemas.microsoft.com/office/drawing/2014/main" id="{B0C3371F-0970-5D21-BBB2-9264794E14C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41" y="9542436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0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67C196A40AAD48B4FDA45A52802DEC" ma:contentTypeVersion="15" ma:contentTypeDescription="Create a new document." ma:contentTypeScope="" ma:versionID="131509dae8043c54a4c494195c1f12ce">
  <xsd:schema xmlns:xsd="http://www.w3.org/2001/XMLSchema" xmlns:xs="http://www.w3.org/2001/XMLSchema" xmlns:p="http://schemas.microsoft.com/office/2006/metadata/properties" xmlns:ns2="f3e5f03f-ae88-42d7-b6ce-77b7ecfd8301" xmlns:ns3="80abaeef-498d-41fa-a427-eb10597bb8df" targetNamespace="http://schemas.microsoft.com/office/2006/metadata/properties" ma:root="true" ma:fieldsID="7c6b80155a31906c203523ee9b47c096" ns2:_="" ns3:_="">
    <xsd:import namespace="f3e5f03f-ae88-42d7-b6ce-77b7ecfd8301"/>
    <xsd:import namespace="80abaeef-498d-41fa-a427-eb10597bb8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5f03f-ae88-42d7-b6ce-77b7ecfd83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4713719-142a-479d-b113-b9f508a82a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baeef-498d-41fa-a427-eb10597bb8d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7960b59-7601-448d-8ad2-74c2ddf5524f}" ma:internalName="TaxCatchAll" ma:showField="CatchAllData" ma:web="80abaeef-498d-41fa-a427-eb10597bb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e5f03f-ae88-42d7-b6ce-77b7ecfd8301">
      <Terms xmlns="http://schemas.microsoft.com/office/infopath/2007/PartnerControls"/>
    </lcf76f155ced4ddcb4097134ff3c332f>
    <TaxCatchAll xmlns="80abaeef-498d-41fa-a427-eb10597bb8d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513C05-AC92-4B08-B9AA-7173E72BE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e5f03f-ae88-42d7-b6ce-77b7ecfd8301"/>
    <ds:schemaRef ds:uri="80abaeef-498d-41fa-a427-eb10597bb8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69CBE5-C3AD-4D42-84A1-FFE9D5175A47}">
  <ds:schemaRefs>
    <ds:schemaRef ds:uri="http://purl.org/dc/elements/1.1/"/>
    <ds:schemaRef ds:uri="80abaeef-498d-41fa-a427-eb10597bb8df"/>
    <ds:schemaRef ds:uri="http://schemas.microsoft.com/office/infopath/2007/PartnerControls"/>
    <ds:schemaRef ds:uri="http://purl.org/dc/terms/"/>
    <ds:schemaRef ds:uri="f3e5f03f-ae88-42d7-b6ce-77b7ecfd8301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B2BC55-E042-4F75-9A2C-0C687A1B94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63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 Urbán</dc:creator>
  <cp:lastModifiedBy>Brandstätter Constanze</cp:lastModifiedBy>
  <cp:revision>24</cp:revision>
  <dcterms:created xsi:type="dcterms:W3CDTF">2024-02-29T12:52:51Z</dcterms:created>
  <dcterms:modified xsi:type="dcterms:W3CDTF">2024-06-27T08:45:08Z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0x0101004567C196A40AAD48B4FDA45A52802DEC</vt:lpwstr>
  </property>
  <property fmtid="{D5CDD505-2E9C-101B-9397-08002B2CF9AE}" pid="3" name="MediaServiceImageTags">
    <vt:lpwstr/>
  </property>
</Properties>
</file>